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3" r:id="rId2"/>
    <p:sldId id="364" r:id="rId3"/>
    <p:sldId id="365" r:id="rId4"/>
    <p:sldId id="341" r:id="rId5"/>
    <p:sldId id="342" r:id="rId6"/>
    <p:sldId id="343" r:id="rId7"/>
    <p:sldId id="366" r:id="rId8"/>
    <p:sldId id="359" r:id="rId9"/>
    <p:sldId id="360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257" r:id="rId18"/>
    <p:sldId id="258" r:id="rId19"/>
    <p:sldId id="259" r:id="rId20"/>
    <p:sldId id="260" r:id="rId21"/>
    <p:sldId id="331" r:id="rId22"/>
    <p:sldId id="361" r:id="rId23"/>
    <p:sldId id="362" r:id="rId24"/>
    <p:sldId id="306" r:id="rId25"/>
    <p:sldId id="340" r:id="rId26"/>
    <p:sldId id="263" r:id="rId27"/>
    <p:sldId id="264" r:id="rId28"/>
    <p:sldId id="265" r:id="rId29"/>
    <p:sldId id="307" r:id="rId30"/>
    <p:sldId id="332" r:id="rId31"/>
    <p:sldId id="351" r:id="rId32"/>
    <p:sldId id="356" r:id="rId33"/>
    <p:sldId id="352" r:id="rId34"/>
    <p:sldId id="353" r:id="rId35"/>
    <p:sldId id="354" r:id="rId36"/>
    <p:sldId id="355" r:id="rId37"/>
    <p:sldId id="357" r:id="rId38"/>
    <p:sldId id="35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4610-5907-4AD4-A6E3-A8CDFE327C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169C5F-7666-4E41-909B-2ECF6FF22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BA865-454E-448A-AA3F-5DE4A8EFF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FB79-AF92-4877-BC99-766DA374520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C673A-B9D1-4818-A90E-2358A628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4C75D-172B-4D1D-BBE0-EC7D5D78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C3221-A6FB-4727-B9E6-E8EDF224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78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6BF6-12FA-4A5D-89E6-BB8FF8AF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DF187-95CB-4C40-A748-FC901267F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772A8-4251-4D2B-B0B0-67C83AFF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FB79-AF92-4877-BC99-766DA374520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3B76C-5303-48DA-9578-7CDF7270F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E2D15-8061-48D4-9F83-9F9DF553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C3221-A6FB-4727-B9E6-E8EDF224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74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47C3B2-163A-4853-9D0D-C191B8C5C3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EC9387-3065-460E-88ED-1D3D248D4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492F-9C2F-4CCB-BACB-E17C747E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FB79-AF92-4877-BC99-766DA374520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04D3C-E4FE-4E39-B8D0-AC3B08549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5048F-0E5A-41F0-97AD-E52FC8FC7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C3221-A6FB-4727-B9E6-E8EDF224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30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BD5E-96E8-4633-8107-1E11667D2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8C248-7C8E-4F63-8E60-A780C0A98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061F1-59C0-4A05-80EA-F046C012A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FB79-AF92-4877-BC99-766DA374520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880D0-B0C5-45A8-B51D-FE8F4BC3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6A5CB-37F9-4E6E-B6E4-24C003FC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C3221-A6FB-4727-B9E6-E8EDF224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67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EC00-2660-47F2-B3D0-DE05D5C80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B3D1B-EBB0-409F-BA7D-6C312F75A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946EB-E266-437F-A6E9-F0ABCCEA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FB79-AF92-4877-BC99-766DA374520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7FF15-87ED-4B36-952F-020B09472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FB921-680A-4E2C-8A15-1BEFAEFC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C3221-A6FB-4727-B9E6-E8EDF224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29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CC242-5613-40D1-B9F0-38E61A7E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A001A-2F40-4C77-BCA5-867D1DD97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8AB8D-BC53-499A-A42B-903AE4F2F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9D5FB-C91C-41AD-9948-23C3E97BE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FB79-AF92-4877-BC99-766DA374520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BE9BC-2B79-409E-8565-162D6E7C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CE946-0798-4806-9F31-F359C6D1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C3221-A6FB-4727-B9E6-E8EDF224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05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DC6B-C0E0-4E54-8083-1601560D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53158-F968-449C-849D-123AED58C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E3FB2-49AF-48BF-97E2-FC86A2873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B4DA9B-2F02-4D15-BCAB-09B63E1A9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288949-9F4E-4A3D-AD9B-58A720BA5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D1FEC-0EC3-403D-8823-D6A9033C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FB79-AF92-4877-BC99-766DA374520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6F0AE1-16D5-4EDC-A29C-2F67D5FB0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AB8BB7-8CB1-41E0-81E4-3E72B8ADF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C3221-A6FB-4727-B9E6-E8EDF224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22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31B1-B1DA-4DD7-BB0D-BCD4FCFA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C046F2-E5E4-4024-8583-56C6AE680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FB79-AF92-4877-BC99-766DA374520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08ABE7-4D04-4113-8D30-5157EAC42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715EE-5565-453A-A62F-9B693215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C3221-A6FB-4727-B9E6-E8EDF224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2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EE7BC5-E94B-48D3-8A8F-C0183BF2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FB79-AF92-4877-BC99-766DA374520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8C614-D834-4479-B8A6-2DFCB6AA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65A9C-6E87-459B-83C9-CA5FA3A02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C3221-A6FB-4727-B9E6-E8EDF224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15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ABA0-ED2C-46E5-B7BB-AD2E95A4D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1085E-5A69-4AA0-897F-7EEC045E0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6CA5C-F2A2-4765-9892-34E27387F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A16EF-B4FF-49DB-A192-D1E2AB2C1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FB79-AF92-4877-BC99-766DA374520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26289-14B4-40E4-BF9D-5B9103A81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B4A17-01E4-4676-847A-4FDE87292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C3221-A6FB-4727-B9E6-E8EDF224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52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D4A5-F099-4731-98DF-CD19BA52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232DF-72A7-4CD1-B737-FB6F276AD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146AB-751E-41A6-A8B8-67035A626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4E8AC-D839-4C7D-BE5E-D90CC9CB9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5FB79-AF92-4877-BC99-766DA374520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3F09E-47B2-46E0-BE62-7C89B63D8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F8A60-428C-4427-93D5-2319A4DD5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C3221-A6FB-4727-B9E6-E8EDF224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32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52D39D-3E1F-46CF-BB81-D300A2057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9BBCB-8391-457A-8D34-4250AD0F7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507FB-5DFE-48EB-A5AA-4A82462C2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5FB79-AF92-4877-BC99-766DA374520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EE504-BEBE-43CC-AC93-6DC181FA6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D169C-C0A9-4D99-B112-9394B575A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C3221-A6FB-4727-B9E6-E8EDF2248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5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2CC128-28CA-4A12-89D0-347BC77D0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3" r="88495" b="12174"/>
          <a:stretch/>
        </p:blipFill>
        <p:spPr>
          <a:xfrm>
            <a:off x="119268" y="119269"/>
            <a:ext cx="1401421" cy="54433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CD120F-AB91-4BCA-8409-60620D9E0C7C}"/>
              </a:ext>
            </a:extLst>
          </p:cNvPr>
          <p:cNvSpPr/>
          <p:nvPr/>
        </p:nvSpPr>
        <p:spPr>
          <a:xfrm>
            <a:off x="156851" y="699057"/>
            <a:ext cx="717794" cy="23522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1E5D4D-BF05-4E29-9AD8-420BCF2FE85E}"/>
              </a:ext>
            </a:extLst>
          </p:cNvPr>
          <p:cNvSpPr/>
          <p:nvPr/>
        </p:nvSpPr>
        <p:spPr>
          <a:xfrm>
            <a:off x="117393" y="122581"/>
            <a:ext cx="498836" cy="3246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4A2F2-637C-4555-B154-73CD71C86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78" r="16033" b="12754"/>
          <a:stretch/>
        </p:blipFill>
        <p:spPr>
          <a:xfrm>
            <a:off x="1609001" y="119268"/>
            <a:ext cx="10426147" cy="54526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1EDF11-CF3F-46BF-80C5-24E6876A6791}"/>
              </a:ext>
            </a:extLst>
          </p:cNvPr>
          <p:cNvSpPr/>
          <p:nvPr/>
        </p:nvSpPr>
        <p:spPr>
          <a:xfrm>
            <a:off x="3509652" y="776911"/>
            <a:ext cx="717794" cy="76365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0A8C5-B61F-44A6-847B-E49708029CDB}"/>
              </a:ext>
            </a:extLst>
          </p:cNvPr>
          <p:cNvSpPr txBox="1"/>
          <p:nvPr/>
        </p:nvSpPr>
        <p:spPr>
          <a:xfrm>
            <a:off x="4691269" y="109329"/>
            <a:ext cx="225876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Workspace: Method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27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B34E2-6B07-441D-A6E5-6E1384E9D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" t="16666" r="69511" b="5797"/>
          <a:stretch/>
        </p:blipFill>
        <p:spPr>
          <a:xfrm>
            <a:off x="159025" y="139148"/>
            <a:ext cx="4174435" cy="61355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6D201C-756B-439F-9C9F-FA1F99490895}"/>
              </a:ext>
            </a:extLst>
          </p:cNvPr>
          <p:cNvSpPr/>
          <p:nvPr/>
        </p:nvSpPr>
        <p:spPr>
          <a:xfrm>
            <a:off x="208721" y="5943599"/>
            <a:ext cx="775254" cy="27141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0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BF4D17-F965-41D1-BC5C-CCDD54227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" t="12898" r="896" b="21159"/>
          <a:stretch/>
        </p:blipFill>
        <p:spPr>
          <a:xfrm>
            <a:off x="104360" y="109331"/>
            <a:ext cx="11983279" cy="45223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624EB4-536D-4FF3-90E2-81FAC36AF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" y="4909722"/>
            <a:ext cx="6572058" cy="17497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E03424-AA25-41F8-879C-064B48E48EFA}"/>
              </a:ext>
            </a:extLst>
          </p:cNvPr>
          <p:cNvSpPr/>
          <p:nvPr/>
        </p:nvSpPr>
        <p:spPr>
          <a:xfrm>
            <a:off x="8209721" y="1639956"/>
            <a:ext cx="1123122" cy="29817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1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AE9CC7-5ABE-43A2-B3D1-F5E3E099FEBF}"/>
              </a:ext>
            </a:extLst>
          </p:cNvPr>
          <p:cNvSpPr/>
          <p:nvPr/>
        </p:nvSpPr>
        <p:spPr>
          <a:xfrm>
            <a:off x="129208" y="129209"/>
            <a:ext cx="11905422" cy="563548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E2122F-3032-4182-8B08-DC0A198B9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16957" r="2351" b="10580"/>
          <a:stretch/>
        </p:blipFill>
        <p:spPr>
          <a:xfrm>
            <a:off x="173105" y="149087"/>
            <a:ext cx="11786153" cy="49695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15D20B-02DB-470C-B2EB-CA5C5EFC1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18" y="4240514"/>
            <a:ext cx="9872040" cy="14245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8EC407-A7FD-4B7A-BCE0-EFBB86C2C278}"/>
              </a:ext>
            </a:extLst>
          </p:cNvPr>
          <p:cNvSpPr/>
          <p:nvPr/>
        </p:nvSpPr>
        <p:spPr>
          <a:xfrm>
            <a:off x="6491494" y="3892410"/>
            <a:ext cx="1261028" cy="2919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3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93B369-BD1C-41E3-B08D-7C81FF7F1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05" t="21305" r="34212" b="28260"/>
          <a:stretch/>
        </p:blipFill>
        <p:spPr>
          <a:xfrm>
            <a:off x="109331" y="79512"/>
            <a:ext cx="3935896" cy="34588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5184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3E8252-EDEE-4CF1-97D3-F27B8268E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1" r="1277" b="4782"/>
          <a:stretch/>
        </p:blipFill>
        <p:spPr>
          <a:xfrm>
            <a:off x="77856" y="89453"/>
            <a:ext cx="12036287" cy="59436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D8BD1A-EE2C-427A-BCD1-4F2079172E5A}"/>
              </a:ext>
            </a:extLst>
          </p:cNvPr>
          <p:cNvSpPr/>
          <p:nvPr/>
        </p:nvSpPr>
        <p:spPr>
          <a:xfrm>
            <a:off x="687042" y="1825071"/>
            <a:ext cx="2692262" cy="184246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96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7F3BE6-FEF1-46D1-ABEB-64D57E42F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41" r="87120" b="5797"/>
          <a:stretch/>
        </p:blipFill>
        <p:spPr>
          <a:xfrm>
            <a:off x="129208" y="99391"/>
            <a:ext cx="1789044" cy="6669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93307D-C84F-4768-9F63-7914DE6A9A1A}"/>
              </a:ext>
            </a:extLst>
          </p:cNvPr>
          <p:cNvSpPr/>
          <p:nvPr/>
        </p:nvSpPr>
        <p:spPr>
          <a:xfrm>
            <a:off x="229841" y="5880236"/>
            <a:ext cx="1569141" cy="4311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F56FD9-A976-43C3-BC72-3AD3B2DB25DA}"/>
              </a:ext>
            </a:extLst>
          </p:cNvPr>
          <p:cNvSpPr/>
          <p:nvPr/>
        </p:nvSpPr>
        <p:spPr>
          <a:xfrm>
            <a:off x="229840" y="1735617"/>
            <a:ext cx="1688411" cy="240899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38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84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3FF9A9-6AC3-427A-B6D9-A05F44025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3" r="1501" b="1886"/>
          <a:stretch/>
        </p:blipFill>
        <p:spPr>
          <a:xfrm>
            <a:off x="178903" y="146188"/>
            <a:ext cx="5917097" cy="48034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DA570D-3237-4F15-B3DA-14E8198FC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7" t="1206" r="1876" b="896"/>
          <a:stretch/>
        </p:blipFill>
        <p:spPr>
          <a:xfrm>
            <a:off x="6450495" y="146188"/>
            <a:ext cx="4721087" cy="58839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2180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339E8C-7713-476B-BC37-F02C6AD04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1" t="1885" r="1115" b="1504"/>
          <a:stretch/>
        </p:blipFill>
        <p:spPr>
          <a:xfrm>
            <a:off x="238541" y="198783"/>
            <a:ext cx="8249478" cy="508883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7983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D252D-EE0A-4F89-8564-333B15E5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3" y="200025"/>
            <a:ext cx="5572125" cy="32289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124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BC67E-8430-45F3-90AC-259E76F79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" t="8406" r="25408" b="4782"/>
          <a:stretch/>
        </p:blipFill>
        <p:spPr>
          <a:xfrm>
            <a:off x="129208" y="119270"/>
            <a:ext cx="9004852" cy="59535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F639D55-48A3-4FC6-B4CE-AB4F1A826B55}"/>
              </a:ext>
            </a:extLst>
          </p:cNvPr>
          <p:cNvCxnSpPr/>
          <p:nvPr/>
        </p:nvCxnSpPr>
        <p:spPr>
          <a:xfrm flipH="1">
            <a:off x="2633869" y="954157"/>
            <a:ext cx="238539" cy="31805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8B25B9-3F41-4ED1-9478-463419E80B26}"/>
              </a:ext>
            </a:extLst>
          </p:cNvPr>
          <p:cNvSpPr txBox="1"/>
          <p:nvPr/>
        </p:nvSpPr>
        <p:spPr>
          <a:xfrm>
            <a:off x="2872408" y="704095"/>
            <a:ext cx="123194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Azure Databricks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2877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378E57-3E78-43D4-A5AF-D3746A883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" t="805" r="1030"/>
          <a:stretch/>
        </p:blipFill>
        <p:spPr>
          <a:xfrm>
            <a:off x="238539" y="149087"/>
            <a:ext cx="7305261" cy="55108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0898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54220E-5ABF-43B2-B6BA-920BE5EDA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" t="943" r="1381" b="1600"/>
          <a:stretch/>
        </p:blipFill>
        <p:spPr>
          <a:xfrm>
            <a:off x="218661" y="208722"/>
            <a:ext cx="9243391" cy="59038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8208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D30772-7515-4510-8A2A-9F806E336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4" t="1210" r="1217" b="2312"/>
          <a:stretch/>
        </p:blipFill>
        <p:spPr>
          <a:xfrm>
            <a:off x="228600" y="198783"/>
            <a:ext cx="7903326" cy="53770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9079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279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F80E07-A77D-4477-BC03-22CD04468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1819"/>
            <a:ext cx="6258132" cy="31848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BA7FA7-A43A-418F-B032-CE0B940C7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7" y="3458817"/>
            <a:ext cx="4065103" cy="32520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DF01A7-DAD9-40C8-83C1-EF5A67E74D20}"/>
              </a:ext>
            </a:extLst>
          </p:cNvPr>
          <p:cNvSpPr/>
          <p:nvPr/>
        </p:nvSpPr>
        <p:spPr>
          <a:xfrm>
            <a:off x="1974574" y="4250834"/>
            <a:ext cx="2150165" cy="52988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9FDA5-0DB5-4391-964A-D6C4CE479F21}"/>
              </a:ext>
            </a:extLst>
          </p:cNvPr>
          <p:cNvSpPr/>
          <p:nvPr/>
        </p:nvSpPr>
        <p:spPr>
          <a:xfrm>
            <a:off x="288234" y="4699753"/>
            <a:ext cx="1023731" cy="2797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70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952ABD-B717-45B0-879E-7F5DBA722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1" r="52799" b="62463"/>
          <a:stretch/>
        </p:blipFill>
        <p:spPr>
          <a:xfrm>
            <a:off x="139148" y="149086"/>
            <a:ext cx="7136295" cy="24650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0520A-6249-462E-BC2F-73C56C78A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51" r="55000" b="59629"/>
          <a:stretch/>
        </p:blipFill>
        <p:spPr>
          <a:xfrm>
            <a:off x="139148" y="2743202"/>
            <a:ext cx="7136296" cy="28384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27D4F9-96E4-4326-8628-43D6DDB53381}"/>
              </a:ext>
            </a:extLst>
          </p:cNvPr>
          <p:cNvSpPr/>
          <p:nvPr/>
        </p:nvSpPr>
        <p:spPr>
          <a:xfrm>
            <a:off x="258416" y="1550504"/>
            <a:ext cx="1073427" cy="31805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682A9F-E7A7-4C00-B951-CE4ED8DB821A}"/>
              </a:ext>
            </a:extLst>
          </p:cNvPr>
          <p:cNvSpPr/>
          <p:nvPr/>
        </p:nvSpPr>
        <p:spPr>
          <a:xfrm>
            <a:off x="2256182" y="1027861"/>
            <a:ext cx="745435" cy="26835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964625-3433-4F47-A93C-5F23365671DD}"/>
              </a:ext>
            </a:extLst>
          </p:cNvPr>
          <p:cNvSpPr/>
          <p:nvPr/>
        </p:nvSpPr>
        <p:spPr>
          <a:xfrm>
            <a:off x="4383156" y="1359984"/>
            <a:ext cx="566531" cy="2203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619B3D-18B4-4583-989A-E774AB3FD6A0}"/>
              </a:ext>
            </a:extLst>
          </p:cNvPr>
          <p:cNvSpPr/>
          <p:nvPr/>
        </p:nvSpPr>
        <p:spPr>
          <a:xfrm>
            <a:off x="5953538" y="1311126"/>
            <a:ext cx="1288777" cy="106432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5B5FB-D844-4E66-8186-A339289E7F12}"/>
              </a:ext>
            </a:extLst>
          </p:cNvPr>
          <p:cNvSpPr/>
          <p:nvPr/>
        </p:nvSpPr>
        <p:spPr>
          <a:xfrm>
            <a:off x="281605" y="4233935"/>
            <a:ext cx="1073427" cy="31805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CD9209-1FCF-4092-8EA0-7DD0BEEF72A4}"/>
              </a:ext>
            </a:extLst>
          </p:cNvPr>
          <p:cNvSpPr/>
          <p:nvPr/>
        </p:nvSpPr>
        <p:spPr>
          <a:xfrm>
            <a:off x="2358883" y="3671536"/>
            <a:ext cx="745435" cy="26835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784C37-6914-4201-B137-9E4B52F2D279}"/>
              </a:ext>
            </a:extLst>
          </p:cNvPr>
          <p:cNvSpPr/>
          <p:nvPr/>
        </p:nvSpPr>
        <p:spPr>
          <a:xfrm>
            <a:off x="4646543" y="4838410"/>
            <a:ext cx="566531" cy="2203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F2F97F-C420-4996-B913-B5E89BB9047D}"/>
              </a:ext>
            </a:extLst>
          </p:cNvPr>
          <p:cNvSpPr/>
          <p:nvPr/>
        </p:nvSpPr>
        <p:spPr>
          <a:xfrm>
            <a:off x="6264962" y="4818532"/>
            <a:ext cx="977354" cy="76312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50A889-8B42-48BB-A84C-3BD41CF95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86" r="61888" b="44058"/>
          <a:stretch/>
        </p:blipFill>
        <p:spPr>
          <a:xfrm>
            <a:off x="7345016" y="149086"/>
            <a:ext cx="4732592" cy="32799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B4EBA36-63FC-4223-A7CF-7A5BC488C114}"/>
              </a:ext>
            </a:extLst>
          </p:cNvPr>
          <p:cNvSpPr/>
          <p:nvPr/>
        </p:nvSpPr>
        <p:spPr>
          <a:xfrm>
            <a:off x="7454347" y="1242390"/>
            <a:ext cx="1073427" cy="31805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11FFE9-95D8-41ED-A949-B692E84217D2}"/>
              </a:ext>
            </a:extLst>
          </p:cNvPr>
          <p:cNvSpPr/>
          <p:nvPr/>
        </p:nvSpPr>
        <p:spPr>
          <a:xfrm>
            <a:off x="9059516" y="1267237"/>
            <a:ext cx="745435" cy="26835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BE33C0-98F2-4D1A-8613-18B215B3AC8D}"/>
              </a:ext>
            </a:extLst>
          </p:cNvPr>
          <p:cNvSpPr/>
          <p:nvPr/>
        </p:nvSpPr>
        <p:spPr>
          <a:xfrm>
            <a:off x="10853527" y="1560443"/>
            <a:ext cx="1229141" cy="187849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545219-4E80-4E16-AC5B-31F3A5B6DDC1}"/>
              </a:ext>
            </a:extLst>
          </p:cNvPr>
          <p:cNvSpPr/>
          <p:nvPr/>
        </p:nvSpPr>
        <p:spPr>
          <a:xfrm>
            <a:off x="139147" y="139148"/>
            <a:ext cx="11948399" cy="545161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28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2D9D2-27E4-4CDC-B233-2878007A5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6" r="35272" b="62319"/>
          <a:stretch/>
        </p:blipFill>
        <p:spPr>
          <a:xfrm>
            <a:off x="178904" y="168965"/>
            <a:ext cx="10913166" cy="27763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E28F76-D703-4965-BEEA-5F6FBC579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75" t="17102" r="35761" b="61304"/>
          <a:stretch/>
        </p:blipFill>
        <p:spPr>
          <a:xfrm>
            <a:off x="188844" y="3042965"/>
            <a:ext cx="4253948" cy="15965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F15207-4F19-4EC1-8B07-5B6146CCDBF4}"/>
              </a:ext>
            </a:extLst>
          </p:cNvPr>
          <p:cNvSpPr/>
          <p:nvPr/>
        </p:nvSpPr>
        <p:spPr>
          <a:xfrm>
            <a:off x="298173" y="1759225"/>
            <a:ext cx="1282149" cy="3081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13A641-EA60-4065-8452-C9BE9BD5D531}"/>
              </a:ext>
            </a:extLst>
          </p:cNvPr>
          <p:cNvSpPr/>
          <p:nvPr/>
        </p:nvSpPr>
        <p:spPr>
          <a:xfrm>
            <a:off x="2494721" y="1152939"/>
            <a:ext cx="914401" cy="28823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439DA9-893E-4D31-B959-0D4C56F67C2B}"/>
              </a:ext>
            </a:extLst>
          </p:cNvPr>
          <p:cNvSpPr/>
          <p:nvPr/>
        </p:nvSpPr>
        <p:spPr>
          <a:xfrm>
            <a:off x="5449955" y="798444"/>
            <a:ext cx="646045" cy="26504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82E250-5953-411D-BF68-C312010F25FE}"/>
              </a:ext>
            </a:extLst>
          </p:cNvPr>
          <p:cNvSpPr/>
          <p:nvPr/>
        </p:nvSpPr>
        <p:spPr>
          <a:xfrm>
            <a:off x="7858540" y="1166191"/>
            <a:ext cx="679173" cy="27498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20850C-F171-47CE-BB53-32F586E238F6}"/>
              </a:ext>
            </a:extLst>
          </p:cNvPr>
          <p:cNvSpPr/>
          <p:nvPr/>
        </p:nvSpPr>
        <p:spPr>
          <a:xfrm>
            <a:off x="9541567" y="1719469"/>
            <a:ext cx="679173" cy="27498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BD4AA-8413-448C-846A-11E49EFCA9BD}"/>
              </a:ext>
            </a:extLst>
          </p:cNvPr>
          <p:cNvSpPr/>
          <p:nvPr/>
        </p:nvSpPr>
        <p:spPr>
          <a:xfrm>
            <a:off x="308112" y="3743514"/>
            <a:ext cx="679173" cy="29177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A24313-1C13-402E-B6D6-EA52D0C6EFD7}"/>
              </a:ext>
            </a:extLst>
          </p:cNvPr>
          <p:cNvSpPr/>
          <p:nvPr/>
        </p:nvSpPr>
        <p:spPr>
          <a:xfrm>
            <a:off x="178904" y="159026"/>
            <a:ext cx="10913166" cy="449044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383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7BDD36-1B26-42A5-BCA6-D3D1496E3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68" y="126964"/>
            <a:ext cx="9722667" cy="35115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FE2104-9D54-4800-A030-AF78D7C80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32" t="17391" r="33886" b="43913"/>
          <a:stretch/>
        </p:blipFill>
        <p:spPr>
          <a:xfrm>
            <a:off x="166768" y="3806687"/>
            <a:ext cx="4315780" cy="29098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E5EEEA-548C-4D3B-890A-85818FD56B5F}"/>
              </a:ext>
            </a:extLst>
          </p:cNvPr>
          <p:cNvSpPr/>
          <p:nvPr/>
        </p:nvSpPr>
        <p:spPr>
          <a:xfrm>
            <a:off x="288234" y="1530623"/>
            <a:ext cx="1282149" cy="3081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BA2E1E-053B-4375-B084-DDFB6485E7ED}"/>
              </a:ext>
            </a:extLst>
          </p:cNvPr>
          <p:cNvSpPr/>
          <p:nvPr/>
        </p:nvSpPr>
        <p:spPr>
          <a:xfrm>
            <a:off x="2216426" y="1003847"/>
            <a:ext cx="914401" cy="27498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E0F75-83C8-401E-BCB5-21DDA1F662B7}"/>
              </a:ext>
            </a:extLst>
          </p:cNvPr>
          <p:cNvSpPr/>
          <p:nvPr/>
        </p:nvSpPr>
        <p:spPr>
          <a:xfrm>
            <a:off x="4843669" y="682485"/>
            <a:ext cx="646045" cy="26504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12B3B6-E29A-480E-906B-7A8A9B2BDFEF}"/>
              </a:ext>
            </a:extLst>
          </p:cNvPr>
          <p:cNvSpPr/>
          <p:nvPr/>
        </p:nvSpPr>
        <p:spPr>
          <a:xfrm>
            <a:off x="6944141" y="1311958"/>
            <a:ext cx="679173" cy="27498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59A80D-9ECE-4EE5-9A8F-3DF3631E63C5}"/>
              </a:ext>
            </a:extLst>
          </p:cNvPr>
          <p:cNvSpPr/>
          <p:nvPr/>
        </p:nvSpPr>
        <p:spPr>
          <a:xfrm>
            <a:off x="8587410" y="1311958"/>
            <a:ext cx="765312" cy="27498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A4DD0F-A5E0-4786-B4A4-2D139DE25F75}"/>
              </a:ext>
            </a:extLst>
          </p:cNvPr>
          <p:cNvSpPr/>
          <p:nvPr/>
        </p:nvSpPr>
        <p:spPr>
          <a:xfrm>
            <a:off x="288234" y="4740965"/>
            <a:ext cx="1282149" cy="2484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EC69DC-C759-4289-87A7-E6606B8FD559}"/>
              </a:ext>
            </a:extLst>
          </p:cNvPr>
          <p:cNvSpPr/>
          <p:nvPr/>
        </p:nvSpPr>
        <p:spPr>
          <a:xfrm>
            <a:off x="159026" y="119270"/>
            <a:ext cx="9730409" cy="661176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929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8901D-5D8C-446D-91A7-96C0F36AE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95" r="35435" b="58985"/>
          <a:stretch/>
        </p:blipFill>
        <p:spPr>
          <a:xfrm>
            <a:off x="248480" y="3170583"/>
            <a:ext cx="11131825" cy="31343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E6C840-692E-4FA1-B052-B79053CDAF5E}"/>
              </a:ext>
            </a:extLst>
          </p:cNvPr>
          <p:cNvSpPr/>
          <p:nvPr/>
        </p:nvSpPr>
        <p:spPr>
          <a:xfrm>
            <a:off x="387626" y="4750904"/>
            <a:ext cx="1282149" cy="36774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C3250E-6B82-4A57-BFF1-790639B5DFD4}"/>
              </a:ext>
            </a:extLst>
          </p:cNvPr>
          <p:cNvSpPr/>
          <p:nvPr/>
        </p:nvSpPr>
        <p:spPr>
          <a:xfrm>
            <a:off x="2657062" y="4495799"/>
            <a:ext cx="791818" cy="2849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1FF916-CF0F-47E3-BA8A-4DE46E2045F7}"/>
              </a:ext>
            </a:extLst>
          </p:cNvPr>
          <p:cNvSpPr/>
          <p:nvPr/>
        </p:nvSpPr>
        <p:spPr>
          <a:xfrm>
            <a:off x="5658679" y="4167807"/>
            <a:ext cx="2372139" cy="32799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D3B0CE-7284-4E87-89C4-1C63EBAB5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85" r="55408" b="62174"/>
          <a:stretch/>
        </p:blipFill>
        <p:spPr>
          <a:xfrm>
            <a:off x="248479" y="503376"/>
            <a:ext cx="7056781" cy="25672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88D1F7-E33C-44E9-AA4E-833CF241AFCB}"/>
              </a:ext>
            </a:extLst>
          </p:cNvPr>
          <p:cNvSpPr/>
          <p:nvPr/>
        </p:nvSpPr>
        <p:spPr>
          <a:xfrm>
            <a:off x="8110333" y="4528929"/>
            <a:ext cx="632789" cy="25179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67D8F6-1340-413F-AEF1-9C06875B0286}"/>
              </a:ext>
            </a:extLst>
          </p:cNvPr>
          <p:cNvSpPr/>
          <p:nvPr/>
        </p:nvSpPr>
        <p:spPr>
          <a:xfrm>
            <a:off x="9874527" y="4509051"/>
            <a:ext cx="899491" cy="2849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B43DBF-EC4D-49A5-A94B-E64E9A840ECB}"/>
              </a:ext>
            </a:extLst>
          </p:cNvPr>
          <p:cNvSpPr/>
          <p:nvPr/>
        </p:nvSpPr>
        <p:spPr>
          <a:xfrm>
            <a:off x="387626" y="1934617"/>
            <a:ext cx="1133061" cy="33150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0DACC3-9C12-4C03-9865-79E6FCDC95B7}"/>
              </a:ext>
            </a:extLst>
          </p:cNvPr>
          <p:cNvSpPr/>
          <p:nvPr/>
        </p:nvSpPr>
        <p:spPr>
          <a:xfrm>
            <a:off x="2448341" y="1697653"/>
            <a:ext cx="699746" cy="25684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65E7D3-9B90-47F3-9ADB-31344D1C0D63}"/>
              </a:ext>
            </a:extLst>
          </p:cNvPr>
          <p:cNvSpPr/>
          <p:nvPr/>
        </p:nvSpPr>
        <p:spPr>
          <a:xfrm>
            <a:off x="4707836" y="2276061"/>
            <a:ext cx="569842" cy="26835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57E4D3-8062-4CBE-BBC2-8200765DFBBD}"/>
              </a:ext>
            </a:extLst>
          </p:cNvPr>
          <p:cNvSpPr/>
          <p:nvPr/>
        </p:nvSpPr>
        <p:spPr>
          <a:xfrm>
            <a:off x="6367671" y="2279956"/>
            <a:ext cx="868016" cy="80063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F12C76-0FEE-4A3F-9D12-B514CFAF20C8}"/>
              </a:ext>
            </a:extLst>
          </p:cNvPr>
          <p:cNvSpPr/>
          <p:nvPr/>
        </p:nvSpPr>
        <p:spPr>
          <a:xfrm>
            <a:off x="228599" y="493437"/>
            <a:ext cx="11151706" cy="582142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463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2C3B49-B182-48F2-96D5-163D25DD9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86" r="77500" b="5507"/>
          <a:stretch/>
        </p:blipFill>
        <p:spPr>
          <a:xfrm>
            <a:off x="168964" y="89452"/>
            <a:ext cx="3120887" cy="667146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4B8C37-4997-49E6-A3A8-0164AAC90B8A}"/>
              </a:ext>
            </a:extLst>
          </p:cNvPr>
          <p:cNvSpPr/>
          <p:nvPr/>
        </p:nvSpPr>
        <p:spPr>
          <a:xfrm>
            <a:off x="271670" y="5350564"/>
            <a:ext cx="791818" cy="2849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1ADFA7-81BC-40CF-8C59-4224082F02D8}"/>
              </a:ext>
            </a:extLst>
          </p:cNvPr>
          <p:cNvSpPr/>
          <p:nvPr/>
        </p:nvSpPr>
        <p:spPr>
          <a:xfrm>
            <a:off x="2011018" y="3425181"/>
            <a:ext cx="1169504" cy="212085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177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672CA1-273C-4726-8CBD-D4B993223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" t="13478" r="32744" b="7101"/>
          <a:stretch/>
        </p:blipFill>
        <p:spPr>
          <a:xfrm>
            <a:off x="188843" y="159025"/>
            <a:ext cx="9123905" cy="61423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2D5F83-63AA-4B39-BE96-C21ADD3D833D}"/>
              </a:ext>
            </a:extLst>
          </p:cNvPr>
          <p:cNvSpPr/>
          <p:nvPr/>
        </p:nvSpPr>
        <p:spPr>
          <a:xfrm>
            <a:off x="3506338" y="2249562"/>
            <a:ext cx="717794" cy="23522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49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41186-9C0B-4773-B688-0E2AD58E5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96" r="69592" b="35942"/>
          <a:stretch/>
        </p:blipFill>
        <p:spPr>
          <a:xfrm>
            <a:off x="159026" y="159025"/>
            <a:ext cx="4144617" cy="42446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8F392B-B957-4016-9F44-17501D511EB4}"/>
              </a:ext>
            </a:extLst>
          </p:cNvPr>
          <p:cNvSpPr/>
          <p:nvPr/>
        </p:nvSpPr>
        <p:spPr>
          <a:xfrm>
            <a:off x="2034149" y="929309"/>
            <a:ext cx="2180041" cy="2567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D2474-69CB-406D-9969-FB449E1B0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69" t="8841" r="52636" b="28985"/>
          <a:stretch/>
        </p:blipFill>
        <p:spPr>
          <a:xfrm>
            <a:off x="4326806" y="159025"/>
            <a:ext cx="4144618" cy="42446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377297-91A0-4200-ACB6-5B9E0AF56DF9}"/>
              </a:ext>
            </a:extLst>
          </p:cNvPr>
          <p:cNvSpPr/>
          <p:nvPr/>
        </p:nvSpPr>
        <p:spPr>
          <a:xfrm>
            <a:off x="4386440" y="3699842"/>
            <a:ext cx="1944786" cy="2567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1EE93D-3C3C-440A-992A-9FFC66D41A9F}"/>
              </a:ext>
            </a:extLst>
          </p:cNvPr>
          <p:cNvSpPr/>
          <p:nvPr/>
        </p:nvSpPr>
        <p:spPr>
          <a:xfrm>
            <a:off x="4386440" y="2822714"/>
            <a:ext cx="1944786" cy="2567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623AAC-BA06-4084-A5B0-DB8333850E5B}"/>
              </a:ext>
            </a:extLst>
          </p:cNvPr>
          <p:cNvSpPr/>
          <p:nvPr/>
        </p:nvSpPr>
        <p:spPr>
          <a:xfrm>
            <a:off x="6442185" y="540027"/>
            <a:ext cx="1944786" cy="2567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BAE06C-2A28-4ADF-B909-D393BEE0AE1E}"/>
              </a:ext>
            </a:extLst>
          </p:cNvPr>
          <p:cNvSpPr/>
          <p:nvPr/>
        </p:nvSpPr>
        <p:spPr>
          <a:xfrm>
            <a:off x="6462063" y="823510"/>
            <a:ext cx="1944786" cy="358013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528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401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41396-D53E-4C6D-BAE4-79FB4B2E3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96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BCBEE0-31D2-49B1-AB72-48FE23E55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28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0216B-82CA-4F64-9F0E-F1057C7AD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92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BE986-886C-4DB7-B95D-78DB125A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27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E379A-A796-4B84-B7D4-4101AE6B6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18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225CEF-E7F9-413F-8770-363887E04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80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DFD72E-8575-4F50-B9FD-410BAA57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3BA66C-E013-40B6-81D6-F8C4FA436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78" y="61622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6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E36410-D505-43AC-BFD8-048F54FD3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" t="8551" r="28016" b="10580"/>
          <a:stretch/>
        </p:blipFill>
        <p:spPr>
          <a:xfrm>
            <a:off x="2007708" y="119269"/>
            <a:ext cx="8511602" cy="54466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84420F-BED4-4BB1-95FC-D88DC02FAA44}"/>
              </a:ext>
            </a:extLst>
          </p:cNvPr>
          <p:cNvCxnSpPr/>
          <p:nvPr/>
        </p:nvCxnSpPr>
        <p:spPr>
          <a:xfrm flipH="1">
            <a:off x="4204252" y="824948"/>
            <a:ext cx="238539" cy="31805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A24222-6489-4F4E-BDBE-F79501E49B02}"/>
              </a:ext>
            </a:extLst>
          </p:cNvPr>
          <p:cNvSpPr txBox="1"/>
          <p:nvPr/>
        </p:nvSpPr>
        <p:spPr>
          <a:xfrm>
            <a:off x="4442791" y="574886"/>
            <a:ext cx="1231940" cy="27699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Azure Databricks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C9210F-8480-4EC4-A4E3-1865524DE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" t="15217" r="67229" b="64928"/>
          <a:stretch/>
        </p:blipFill>
        <p:spPr>
          <a:xfrm>
            <a:off x="6549889" y="114300"/>
            <a:ext cx="3962391" cy="13990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25DB95-5BD3-4B3B-AB9E-6C2A4C48DB73}"/>
              </a:ext>
            </a:extLst>
          </p:cNvPr>
          <p:cNvSpPr/>
          <p:nvPr/>
        </p:nvSpPr>
        <p:spPr>
          <a:xfrm>
            <a:off x="8502406" y="954157"/>
            <a:ext cx="1247885" cy="27829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3868B-0CC5-441B-88BC-5B6227A389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83" r="86304" b="12174"/>
          <a:stretch/>
        </p:blipFill>
        <p:spPr>
          <a:xfrm>
            <a:off x="238536" y="119269"/>
            <a:ext cx="1668274" cy="54433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F6214D-842E-4EC3-9D18-01BF676CF598}"/>
              </a:ext>
            </a:extLst>
          </p:cNvPr>
          <p:cNvSpPr/>
          <p:nvPr/>
        </p:nvSpPr>
        <p:spPr>
          <a:xfrm>
            <a:off x="276119" y="1205949"/>
            <a:ext cx="973648" cy="24516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AECFC-189D-411D-A032-FB686F34DA8D}"/>
              </a:ext>
            </a:extLst>
          </p:cNvPr>
          <p:cNvSpPr/>
          <p:nvPr/>
        </p:nvSpPr>
        <p:spPr>
          <a:xfrm>
            <a:off x="236661" y="122581"/>
            <a:ext cx="498836" cy="3246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8913ED-05EA-422F-AFFE-B19A2C237FC7}"/>
              </a:ext>
            </a:extLst>
          </p:cNvPr>
          <p:cNvSpPr txBox="1"/>
          <p:nvPr/>
        </p:nvSpPr>
        <p:spPr>
          <a:xfrm>
            <a:off x="4204252" y="77928"/>
            <a:ext cx="225876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Workspace: Method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327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18A643-C0C8-42C3-905E-55EFB91D0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" t="16812" r="28017" b="18695"/>
          <a:stretch/>
        </p:blipFill>
        <p:spPr>
          <a:xfrm>
            <a:off x="139147" y="198782"/>
            <a:ext cx="8686800" cy="44229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5F7719-F2B0-4949-87EB-865166AA02DA}"/>
              </a:ext>
            </a:extLst>
          </p:cNvPr>
          <p:cNvSpPr/>
          <p:nvPr/>
        </p:nvSpPr>
        <p:spPr>
          <a:xfrm>
            <a:off x="223104" y="685801"/>
            <a:ext cx="611783" cy="2484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3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69499C0-D211-41CC-8158-626E78F05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17101" r="52228" b="6088"/>
          <a:stretch/>
        </p:blipFill>
        <p:spPr>
          <a:xfrm>
            <a:off x="139148" y="149086"/>
            <a:ext cx="7072122" cy="65300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89B0AB-A576-4EFE-81E6-078A99A0D91D}"/>
              </a:ext>
            </a:extLst>
          </p:cNvPr>
          <p:cNvSpPr/>
          <p:nvPr/>
        </p:nvSpPr>
        <p:spPr>
          <a:xfrm>
            <a:off x="2737707" y="4870172"/>
            <a:ext cx="2808328" cy="91440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A53147-C3B4-4F1D-8C03-69B013E6048B}"/>
              </a:ext>
            </a:extLst>
          </p:cNvPr>
          <p:cNvSpPr/>
          <p:nvPr/>
        </p:nvSpPr>
        <p:spPr>
          <a:xfrm>
            <a:off x="2737707" y="2454964"/>
            <a:ext cx="671415" cy="2186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B49DAE-D192-449C-9E17-0D355A018598}"/>
              </a:ext>
            </a:extLst>
          </p:cNvPr>
          <p:cNvSpPr/>
          <p:nvPr/>
        </p:nvSpPr>
        <p:spPr>
          <a:xfrm>
            <a:off x="2737707" y="3866318"/>
            <a:ext cx="939771" cy="2186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C83AAA-1CCA-4BD4-B5CB-0D2F92B992DF}"/>
              </a:ext>
            </a:extLst>
          </p:cNvPr>
          <p:cNvSpPr/>
          <p:nvPr/>
        </p:nvSpPr>
        <p:spPr>
          <a:xfrm>
            <a:off x="2737707" y="4268853"/>
            <a:ext cx="671415" cy="2186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8190D-17AC-4028-8D89-D3CF47045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2" t="48116" r="52554" b="36667"/>
          <a:stretch/>
        </p:blipFill>
        <p:spPr>
          <a:xfrm>
            <a:off x="7917917" y="1222513"/>
            <a:ext cx="3965713" cy="11439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22AD74-8533-4C18-9E1F-09899B763CE1}"/>
              </a:ext>
            </a:extLst>
          </p:cNvPr>
          <p:cNvCxnSpPr>
            <a:cxnSpLocks/>
          </p:cNvCxnSpPr>
          <p:nvPr/>
        </p:nvCxnSpPr>
        <p:spPr>
          <a:xfrm flipV="1">
            <a:off x="7056783" y="2107096"/>
            <a:ext cx="871073" cy="85476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6CAA0BC-1175-42B2-8368-EF9A6CEE8744}"/>
              </a:ext>
            </a:extLst>
          </p:cNvPr>
          <p:cNvSpPr/>
          <p:nvPr/>
        </p:nvSpPr>
        <p:spPr>
          <a:xfrm>
            <a:off x="198783" y="947529"/>
            <a:ext cx="536714" cy="2749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CA2753-B4B2-4A91-8EC1-0EE623CF7E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80" t="17826" r="73388" b="39276"/>
          <a:stretch/>
        </p:blipFill>
        <p:spPr>
          <a:xfrm>
            <a:off x="7558708" y="2758148"/>
            <a:ext cx="1366632" cy="39110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E08D56-FA6E-4F9A-A552-9FDB9A84F9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24" t="17825" r="72755" b="42030"/>
          <a:stretch/>
        </p:blipFill>
        <p:spPr>
          <a:xfrm>
            <a:off x="9039636" y="2758148"/>
            <a:ext cx="1527741" cy="39110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DCA57A-B793-42B4-B125-CB4F11EE08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79" t="16905" r="73913" b="38986"/>
          <a:stretch/>
        </p:blipFill>
        <p:spPr>
          <a:xfrm>
            <a:off x="10668607" y="2758147"/>
            <a:ext cx="1215023" cy="39110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4B702A-7F0D-4AB3-8E15-B69F7419BE0B}"/>
              </a:ext>
            </a:extLst>
          </p:cNvPr>
          <p:cNvCxnSpPr>
            <a:cxnSpLocks/>
          </p:cNvCxnSpPr>
          <p:nvPr/>
        </p:nvCxnSpPr>
        <p:spPr>
          <a:xfrm flipV="1">
            <a:off x="7113232" y="4084980"/>
            <a:ext cx="435536" cy="30009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2A7C95F-9C02-4F4D-9D99-55FC10627CD4}"/>
              </a:ext>
            </a:extLst>
          </p:cNvPr>
          <p:cNvSpPr/>
          <p:nvPr/>
        </p:nvSpPr>
        <p:spPr>
          <a:xfrm>
            <a:off x="129208" y="139148"/>
            <a:ext cx="11764361" cy="653994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B54C76-A721-451F-AF21-CBFBA740C7B7}"/>
              </a:ext>
            </a:extLst>
          </p:cNvPr>
          <p:cNvSpPr/>
          <p:nvPr/>
        </p:nvSpPr>
        <p:spPr>
          <a:xfrm>
            <a:off x="7973027" y="2162716"/>
            <a:ext cx="753530" cy="21369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37C94A-B019-4A26-BB83-5998E6903C5D}"/>
              </a:ext>
            </a:extLst>
          </p:cNvPr>
          <p:cNvSpPr/>
          <p:nvPr/>
        </p:nvSpPr>
        <p:spPr>
          <a:xfrm>
            <a:off x="198782" y="6360342"/>
            <a:ext cx="1311965" cy="2749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41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F97B6-4910-4AF9-B5F1-133A70738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3" y="188844"/>
            <a:ext cx="5782426" cy="40750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972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640C70-8962-4AC2-9563-7182BAB4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8" y="111924"/>
            <a:ext cx="5931712" cy="66341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972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E024E2-191F-4AEB-A643-37757BF7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5" y="141869"/>
            <a:ext cx="8326194" cy="64574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7589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12</Words>
  <Application>Microsoft Office PowerPoint</Application>
  <PresentationFormat>Widescreen</PresentationFormat>
  <Paragraphs>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24</cp:revision>
  <dcterms:created xsi:type="dcterms:W3CDTF">2022-06-08T12:23:44Z</dcterms:created>
  <dcterms:modified xsi:type="dcterms:W3CDTF">2022-06-24T18:54:14Z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2022-06-08T12:23:44Z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aed05392-ecdc-472e-b9f9-32f341e935f8</vt:lpwstr>
  </property>
  <property fmtid="{D5CDD505-2E9C-101B-9397-08002B2CF9AE}" pid="8" name="MSIP_Label_19540963-e559-4020-8a90-fe8a502c2801_ContentBits">
    <vt:lpwstr>0</vt:lpwstr>
  </property>
</Properties>
</file>